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878" autoAdjust="0"/>
  </p:normalViewPr>
  <p:slideViewPr>
    <p:cSldViewPr snapToGrid="0">
      <p:cViewPr varScale="1">
        <p:scale>
          <a:sx n="89" d="100"/>
          <a:sy n="89" d="100"/>
        </p:scale>
        <p:origin x="-47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4CC78-7BC7-D941-9C5A-E90A583FEC10}" type="datetimeFigureOut">
              <a:rPr lang="nl-NL" smtClean="0"/>
              <a:t>04-03-18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AD548-AA4B-7848-8234-68120D78CB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7121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 err="1" smtClean="0"/>
              <a:t>Where</a:t>
            </a:r>
            <a:r>
              <a:rPr lang="nl-NL" sz="1200" dirty="0" smtClean="0"/>
              <a:t> is </a:t>
            </a:r>
            <a:r>
              <a:rPr lang="nl-NL" sz="1200" dirty="0" err="1" smtClean="0"/>
              <a:t>everyone</a:t>
            </a:r>
            <a:r>
              <a:rPr lang="nl-NL" sz="1200" dirty="0" smtClean="0"/>
              <a:t> </a:t>
            </a:r>
            <a:r>
              <a:rPr lang="nl-NL" sz="1200" dirty="0" err="1" smtClean="0"/>
              <a:t>from</a:t>
            </a:r>
            <a:r>
              <a:rPr lang="nl-NL" sz="1200" dirty="0" smtClean="0"/>
              <a:t>?</a:t>
            </a:r>
          </a:p>
          <a:p>
            <a:r>
              <a:rPr lang="nl-NL" sz="1200" dirty="0" err="1" smtClean="0"/>
              <a:t>Today</a:t>
            </a:r>
            <a:r>
              <a:rPr lang="nl-NL" sz="1200" dirty="0" smtClean="0"/>
              <a:t> I </a:t>
            </a:r>
            <a:r>
              <a:rPr lang="nl-NL" sz="1200" dirty="0" err="1" smtClean="0"/>
              <a:t>can</a:t>
            </a:r>
            <a:r>
              <a:rPr lang="nl-NL" sz="1200" dirty="0" smtClean="0"/>
              <a:t> call </a:t>
            </a:r>
            <a:r>
              <a:rPr lang="nl-NL" sz="1200" dirty="0" err="1" smtClean="0"/>
              <a:t>myself</a:t>
            </a:r>
            <a:r>
              <a:rPr lang="nl-NL" sz="1200" dirty="0" smtClean="0"/>
              <a:t> – Dutch Indian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 err="1" smtClean="0"/>
              <a:t>Visit</a:t>
            </a:r>
            <a:r>
              <a:rPr lang="nl-NL" sz="1200" dirty="0" smtClean="0"/>
              <a:t> </a:t>
            </a:r>
            <a:r>
              <a:rPr lang="nl-NL" sz="1200" dirty="0" err="1" smtClean="0"/>
              <a:t>to</a:t>
            </a:r>
            <a:r>
              <a:rPr lang="nl-NL" sz="1200" dirty="0" smtClean="0"/>
              <a:t> India : </a:t>
            </a:r>
            <a:r>
              <a:rPr lang="nl-NL" sz="1200" dirty="0" err="1" smtClean="0"/>
              <a:t>Directness</a:t>
            </a:r>
            <a:endParaRPr lang="nl-NL" sz="1200" dirty="0" smtClean="0"/>
          </a:p>
          <a:p>
            <a:r>
              <a:rPr lang="nl-NL" sz="1200" dirty="0" err="1" smtClean="0"/>
              <a:t>Visit</a:t>
            </a:r>
            <a:r>
              <a:rPr lang="nl-NL" sz="1200" dirty="0" smtClean="0"/>
              <a:t> </a:t>
            </a:r>
            <a:r>
              <a:rPr lang="nl-NL" sz="1200" dirty="0" err="1" smtClean="0"/>
              <a:t>to</a:t>
            </a:r>
            <a:r>
              <a:rPr lang="nl-NL" sz="1200" dirty="0" smtClean="0"/>
              <a:t> India : </a:t>
            </a:r>
            <a:r>
              <a:rPr lang="nl-NL" sz="1200" dirty="0" err="1" smtClean="0"/>
              <a:t>Around</a:t>
            </a:r>
            <a:r>
              <a:rPr lang="nl-NL" sz="1200" dirty="0" smtClean="0"/>
              <a:t> the </a:t>
            </a:r>
            <a:r>
              <a:rPr lang="nl-NL" sz="1200" dirty="0" err="1" smtClean="0"/>
              <a:t>dinner</a:t>
            </a:r>
            <a:r>
              <a:rPr lang="nl-NL" sz="1200" dirty="0" smtClean="0"/>
              <a:t> </a:t>
            </a:r>
            <a:r>
              <a:rPr lang="nl-NL" sz="1200" dirty="0" err="1" smtClean="0"/>
              <a:t>table</a:t>
            </a:r>
            <a:r>
              <a:rPr lang="nl-NL" sz="1200" dirty="0" smtClean="0"/>
              <a:t> – </a:t>
            </a:r>
            <a:r>
              <a:rPr lang="nl-NL" sz="1200" dirty="0" err="1" smtClean="0"/>
              <a:t>unsolicitated</a:t>
            </a:r>
            <a:r>
              <a:rPr lang="nl-NL" sz="1200" dirty="0" smtClean="0"/>
              <a:t>  </a:t>
            </a:r>
            <a:r>
              <a:rPr lang="nl-NL" sz="1200" dirty="0" err="1" smtClean="0"/>
              <a:t>advice</a:t>
            </a:r>
            <a:endParaRPr lang="nl-NL" sz="1200" dirty="0" smtClean="0"/>
          </a:p>
          <a:p>
            <a:r>
              <a:rPr lang="nl-NL" sz="1200" dirty="0" err="1" smtClean="0"/>
              <a:t>Affection</a:t>
            </a:r>
            <a:r>
              <a:rPr lang="nl-NL" sz="1200" dirty="0" smtClean="0"/>
              <a:t> </a:t>
            </a:r>
            <a:r>
              <a:rPr lang="nl-NL" sz="1200" dirty="0" err="1" smtClean="0"/>
              <a:t>through</a:t>
            </a:r>
            <a:r>
              <a:rPr lang="nl-NL" sz="1200" dirty="0" smtClean="0"/>
              <a:t> food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6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 smtClean="0"/>
              <a:t>Keep </a:t>
            </a:r>
            <a:r>
              <a:rPr lang="nl-NL" sz="1200" dirty="0" err="1" smtClean="0"/>
              <a:t>evolving</a:t>
            </a:r>
            <a:r>
              <a:rPr lang="nl-NL" sz="1200" dirty="0" smtClean="0"/>
              <a:t> &amp; </a:t>
            </a:r>
            <a:r>
              <a:rPr lang="nl-NL" sz="1200" dirty="0" err="1" smtClean="0"/>
              <a:t>learning</a:t>
            </a:r>
            <a:r>
              <a:rPr lang="nl-NL" sz="1200" dirty="0" smtClean="0"/>
              <a:t> </a:t>
            </a:r>
            <a:r>
              <a:rPr lang="nl-NL" sz="1200" dirty="0" err="1" smtClean="0"/>
              <a:t>about</a:t>
            </a:r>
            <a:r>
              <a:rPr lang="nl-NL" sz="1200" dirty="0" smtClean="0"/>
              <a:t> different cultures</a:t>
            </a:r>
          </a:p>
          <a:p>
            <a:r>
              <a:rPr lang="nl-NL" sz="1200" dirty="0" smtClean="0"/>
              <a:t>ISA – </a:t>
            </a:r>
            <a:r>
              <a:rPr lang="nl-NL" sz="1200" dirty="0" err="1" smtClean="0"/>
              <a:t>everyone</a:t>
            </a:r>
            <a:r>
              <a:rPr lang="nl-NL" sz="1200" dirty="0" smtClean="0"/>
              <a:t> is different</a:t>
            </a:r>
          </a:p>
          <a:p>
            <a:r>
              <a:rPr lang="nl-NL" sz="1200" dirty="0" smtClean="0"/>
              <a:t>University : Meeting </a:t>
            </a:r>
            <a:r>
              <a:rPr lang="nl-NL" sz="1200" dirty="0" err="1" smtClean="0"/>
              <a:t>Harpal</a:t>
            </a:r>
            <a:r>
              <a:rPr lang="nl-NL" sz="1200" dirty="0" smtClean="0"/>
              <a:t> </a:t>
            </a:r>
            <a:r>
              <a:rPr lang="nl-NL" sz="1200" dirty="0" err="1" smtClean="0"/>
              <a:t>and</a:t>
            </a:r>
            <a:r>
              <a:rPr lang="nl-NL" sz="1200" dirty="0" smtClean="0"/>
              <a:t> </a:t>
            </a:r>
            <a:r>
              <a:rPr lang="nl-NL" sz="1200" dirty="0" err="1" smtClean="0"/>
              <a:t>Luvleen</a:t>
            </a:r>
            <a:endParaRPr lang="nl-NL" sz="120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6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 err="1" smtClean="0"/>
              <a:t>Tawa</a:t>
            </a:r>
            <a:r>
              <a:rPr lang="nl-NL" sz="1200" dirty="0" smtClean="0"/>
              <a:t> </a:t>
            </a:r>
            <a:r>
              <a:rPr lang="nl-NL" sz="1200" dirty="0" err="1" smtClean="0"/>
              <a:t>stored</a:t>
            </a:r>
            <a:r>
              <a:rPr lang="nl-NL" sz="1200" dirty="0" smtClean="0"/>
              <a:t> in Oven</a:t>
            </a:r>
          </a:p>
          <a:p>
            <a:r>
              <a:rPr lang="nl-NL" sz="1200" dirty="0" smtClean="0"/>
              <a:t>Putting </a:t>
            </a:r>
            <a:r>
              <a:rPr lang="nl-NL" sz="1200" dirty="0" err="1" smtClean="0"/>
              <a:t>people</a:t>
            </a:r>
            <a:r>
              <a:rPr lang="nl-NL" sz="1200" dirty="0" smtClean="0"/>
              <a:t> in </a:t>
            </a:r>
            <a:r>
              <a:rPr lang="nl-NL" sz="1200" dirty="0" err="1" smtClean="0"/>
              <a:t>boxes</a:t>
            </a:r>
            <a:r>
              <a:rPr lang="nl-NL" sz="1200" dirty="0" smtClean="0"/>
              <a:t>: Indian girl </a:t>
            </a:r>
            <a:r>
              <a:rPr lang="nl-NL" sz="1200" dirty="0" err="1" smtClean="0"/>
              <a:t>from</a:t>
            </a:r>
            <a:r>
              <a:rPr lang="nl-NL" sz="1200" dirty="0" smtClean="0"/>
              <a:t> Amsterdam </a:t>
            </a:r>
            <a:r>
              <a:rPr lang="nl-NL" sz="1200" dirty="0" err="1" smtClean="0"/>
              <a:t>with</a:t>
            </a:r>
            <a:r>
              <a:rPr lang="nl-NL" sz="1200" dirty="0" smtClean="0"/>
              <a:t> </a:t>
            </a:r>
            <a:r>
              <a:rPr lang="nl-NL" sz="1200" dirty="0" err="1" smtClean="0"/>
              <a:t>an</a:t>
            </a:r>
            <a:r>
              <a:rPr lang="nl-NL" sz="1200" dirty="0" smtClean="0"/>
              <a:t> American accent</a:t>
            </a:r>
          </a:p>
          <a:p>
            <a:r>
              <a:rPr lang="nl-NL" sz="1200" dirty="0" smtClean="0"/>
              <a:t>I stick out </a:t>
            </a:r>
            <a:r>
              <a:rPr lang="nl-NL" sz="1200" dirty="0" err="1" smtClean="0"/>
              <a:t>anywhere</a:t>
            </a:r>
            <a:r>
              <a:rPr lang="nl-NL" sz="1200" dirty="0" smtClean="0"/>
              <a:t> in the </a:t>
            </a:r>
            <a:r>
              <a:rPr lang="nl-NL" sz="1200" dirty="0" err="1" smtClean="0"/>
              <a:t>world</a:t>
            </a:r>
            <a:endParaRPr lang="nl-NL" sz="1200" dirty="0" smtClean="0"/>
          </a:p>
          <a:p>
            <a:r>
              <a:rPr lang="nl-NL" sz="1200" dirty="0" err="1" smtClean="0"/>
              <a:t>Find</a:t>
            </a:r>
            <a:r>
              <a:rPr lang="nl-NL" sz="1200" dirty="0" smtClean="0"/>
              <a:t> a common interest, goal or </a:t>
            </a:r>
            <a:r>
              <a:rPr lang="nl-NL" sz="1200" dirty="0" err="1" smtClean="0"/>
              <a:t>experience</a:t>
            </a:r>
            <a:endParaRPr lang="nl-NL" sz="120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 err="1" smtClean="0"/>
              <a:t>Moving</a:t>
            </a:r>
            <a:r>
              <a:rPr lang="nl-NL" sz="1200" dirty="0" smtClean="0"/>
              <a:t> back </a:t>
            </a:r>
            <a:r>
              <a:rPr lang="nl-NL" sz="1200" dirty="0" err="1" smtClean="0"/>
              <a:t>to</a:t>
            </a:r>
            <a:r>
              <a:rPr lang="nl-NL" sz="1200" dirty="0" smtClean="0"/>
              <a:t> NL </a:t>
            </a:r>
          </a:p>
          <a:p>
            <a:r>
              <a:rPr lang="nl-NL" sz="1200" dirty="0" smtClean="0"/>
              <a:t>Job interviews – fitting in a box</a:t>
            </a:r>
          </a:p>
          <a:p>
            <a:r>
              <a:rPr lang="nl-NL" sz="1200" dirty="0" err="1" smtClean="0"/>
              <a:t>You’re</a:t>
            </a:r>
            <a:r>
              <a:rPr lang="nl-NL" sz="1200" dirty="0" smtClean="0"/>
              <a:t> a product of </a:t>
            </a:r>
            <a:r>
              <a:rPr lang="nl-NL" sz="1200" dirty="0" err="1" smtClean="0"/>
              <a:t>your</a:t>
            </a:r>
            <a:r>
              <a:rPr lang="nl-NL" sz="1200" dirty="0" smtClean="0"/>
              <a:t> </a:t>
            </a:r>
            <a:r>
              <a:rPr lang="nl-NL" sz="1200" dirty="0" err="1" smtClean="0"/>
              <a:t>roots</a:t>
            </a:r>
            <a:r>
              <a:rPr lang="nl-NL" sz="1200" dirty="0" smtClean="0"/>
              <a:t> </a:t>
            </a:r>
            <a:r>
              <a:rPr lang="nl-NL" sz="1200" dirty="0" err="1" smtClean="0"/>
              <a:t>and</a:t>
            </a:r>
            <a:r>
              <a:rPr lang="nl-NL" sz="1200" dirty="0" smtClean="0"/>
              <a:t> life </a:t>
            </a:r>
            <a:r>
              <a:rPr lang="nl-NL" sz="1200" dirty="0" err="1" smtClean="0"/>
              <a:t>choices</a:t>
            </a:r>
            <a:r>
              <a:rPr lang="nl-NL" sz="1200" dirty="0" smtClean="0"/>
              <a:t> – </a:t>
            </a:r>
            <a:r>
              <a:rPr lang="nl-NL" sz="1200" dirty="0" err="1" smtClean="0"/>
              <a:t>don’t</a:t>
            </a:r>
            <a:r>
              <a:rPr lang="nl-NL" sz="1200" dirty="0" smtClean="0"/>
              <a:t> fit in a box</a:t>
            </a:r>
            <a:endParaRPr lang="en-US" sz="120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6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9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1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92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962525" y="-1702082"/>
            <a:ext cx="15544800" cy="3404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448926"/>
            <a:ext cx="13988716" cy="409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957149" y="204758"/>
            <a:ext cx="5727311" cy="16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6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6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3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9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2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5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9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1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4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AE6E4-F4E0-436E-96DC-579B6E39D0A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AC664-15A7-4E72-96F3-E188B6D22A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Ritika</a:t>
            </a:r>
            <a:r>
              <a:rPr lang="en-US" dirty="0" smtClean="0"/>
              <a:t> </a:t>
            </a:r>
            <a:r>
              <a:rPr lang="en-US" dirty="0" err="1" smtClean="0"/>
              <a:t>Mehra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5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6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1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1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1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5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118</Words>
  <Application>Microsoft Macintosh PowerPoint</Application>
  <PresentationFormat>Aangepast</PresentationFormat>
  <Paragraphs>24</Paragraphs>
  <Slides>8</Slides>
  <Notes>8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9" baseType="lpstr">
      <vt:lpstr>Office Theme</vt:lpstr>
      <vt:lpstr>PowerPoint-presentatie</vt:lpstr>
      <vt:lpstr>Ritika Mehra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R. Mehra</dc:creator>
  <cp:lastModifiedBy>Mette Reitsma</cp:lastModifiedBy>
  <cp:revision>2</cp:revision>
  <dcterms:created xsi:type="dcterms:W3CDTF">2018-03-02T23:42:13Z</dcterms:created>
  <dcterms:modified xsi:type="dcterms:W3CDTF">2018-03-04T11:10:45Z</dcterms:modified>
</cp:coreProperties>
</file>